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3"/>
    <p:sldId id="257" r:id="rId4"/>
    <p:sldId id="258" r:id="rId5"/>
    <p:sldId id="259" r:id="rId6"/>
    <p:sldId id="262" r:id="rId7"/>
    <p:sldId id="263" r:id="rId8"/>
    <p:sldId id="264" r:id="rId10"/>
    <p:sldId id="265" r:id="rId11"/>
    <p:sldId id="266" r:id="rId12"/>
    <p:sldId id="267" r:id="rId13"/>
    <p:sldId id="271" r:id="rId14"/>
    <p:sldId id="268" r:id="rId15"/>
    <p:sldId id="269" r:id="rId16"/>
    <p:sldId id="270" r:id="rId17"/>
    <p:sldId id="276" r:id="rId18"/>
    <p:sldId id="277" r:id="rId19"/>
    <p:sldId id="278" r:id="rId20"/>
    <p:sldId id="279" r:id="rId21"/>
    <p:sldId id="280" r:id="rId22"/>
    <p:sldId id="284" r:id="rId23"/>
    <p:sldId id="281" r:id="rId24"/>
    <p:sldId id="282" r:id="rId25"/>
    <p:sldId id="283" r:id="rId26"/>
    <p:sldId id="286" r:id="rId27"/>
    <p:sldId id="289" r:id="rId28"/>
    <p:sldId id="291" r:id="rId29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59" autoAdjust="0"/>
    <p:restoredTop sz="94660"/>
  </p:normalViewPr>
  <p:slideViewPr>
    <p:cSldViewPr>
      <p:cViewPr varScale="1">
        <p:scale>
          <a:sx n="108" d="100"/>
          <a:sy n="108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8" d="100"/>
        <a:sy n="6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215402-1BE6-49DA-9F0A-CAD273C2AF4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B55A81-F347-484A-B948-0AF110DE7357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9" Type="http://schemas.openxmlformats.org/officeDocument/2006/relationships/hyperlink" Target="http://www.1ppt.com/ziliao/" TargetMode="External"/><Relationship Id="rId8" Type="http://schemas.openxmlformats.org/officeDocument/2006/relationships/hyperlink" Target="http://www.1ppt.com/powerpoint/" TargetMode="External"/><Relationship Id="rId7" Type="http://schemas.openxmlformats.org/officeDocument/2006/relationships/hyperlink" Target="http://www.1ppt.com/xiazai/" TargetMode="External"/><Relationship Id="rId6" Type="http://schemas.openxmlformats.org/officeDocument/2006/relationships/hyperlink" Target="http://www.1ppt.com/tubiao/" TargetMode="External"/><Relationship Id="rId5" Type="http://schemas.openxmlformats.org/officeDocument/2006/relationships/hyperlink" Target="http://www.1ppt.com/beijing/" TargetMode="External"/><Relationship Id="rId4" Type="http://schemas.openxmlformats.org/officeDocument/2006/relationships/hyperlink" Target="http://www.1ppt.com/sucai/" TargetMode="External"/><Relationship Id="rId3" Type="http://schemas.openxmlformats.org/officeDocument/2006/relationships/hyperlink" Target="http://www.1ppt.com/moban/" TargetMode="External"/><Relationship Id="rId24" Type="http://schemas.openxmlformats.org/officeDocument/2006/relationships/hyperlink" Target="http://www.1ppt.com/kejian/lishi/" TargetMode="External"/><Relationship Id="rId23" Type="http://schemas.openxmlformats.org/officeDocument/2006/relationships/hyperlink" Target="http://www.1ppt.com/kejian/dili/" TargetMode="External"/><Relationship Id="rId22" Type="http://schemas.openxmlformats.org/officeDocument/2006/relationships/hyperlink" Target="http://www.1ppt.com/kejian/shengwu/" TargetMode="External"/><Relationship Id="rId21" Type="http://schemas.openxmlformats.org/officeDocument/2006/relationships/hyperlink" Target="http://www.1ppt.com/kejian/huaxue/" TargetMode="External"/><Relationship Id="rId20" Type="http://schemas.openxmlformats.org/officeDocument/2006/relationships/hyperlink" Target="http://www.1ppt.com/kejian/wuli/" TargetMode="External"/><Relationship Id="rId2" Type="http://schemas.openxmlformats.org/officeDocument/2006/relationships/notesMaster" Target="../notesMasters/notesMaster1.xml"/><Relationship Id="rId19" Type="http://schemas.openxmlformats.org/officeDocument/2006/relationships/hyperlink" Target="http://www.1ppt.com/kejian/kexue/" TargetMode="External"/><Relationship Id="rId18" Type="http://schemas.openxmlformats.org/officeDocument/2006/relationships/hyperlink" Target="http://www.1ppt.com/kejian/meishu/" TargetMode="External"/><Relationship Id="rId17" Type="http://schemas.openxmlformats.org/officeDocument/2006/relationships/hyperlink" Target="http://www.1ppt.com/kejian/yingyu/" TargetMode="External"/><Relationship Id="rId16" Type="http://schemas.openxmlformats.org/officeDocument/2006/relationships/hyperlink" Target="http://www.1ppt.com/kejian/shuxue/" TargetMode="External"/><Relationship Id="rId15" Type="http://schemas.openxmlformats.org/officeDocument/2006/relationships/hyperlink" Target="http://www.1ppt.com/kejian/yuwen/" TargetMode="External"/><Relationship Id="rId14" Type="http://schemas.openxmlformats.org/officeDocument/2006/relationships/hyperlink" Target="http://www.1ppt.com/kejian/" TargetMode="External"/><Relationship Id="rId13" Type="http://schemas.openxmlformats.org/officeDocument/2006/relationships/hyperlink" Target="http://www.1ppt.cn/" TargetMode="External"/><Relationship Id="rId12" Type="http://schemas.openxmlformats.org/officeDocument/2006/relationships/hyperlink" Target="http://www.1ppt.com/jiaoan/" TargetMode="External"/><Relationship Id="rId11" Type="http://schemas.openxmlformats.org/officeDocument/2006/relationships/hyperlink" Target="http://www.1ppt.com/shiti/" TargetMode="External"/><Relationship Id="rId10" Type="http://schemas.openxmlformats.org/officeDocument/2006/relationships/hyperlink" Target="http://www.1ppt.com/fanwen/" TargetMode="Externa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模板：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3"/>
              </a:rPr>
              <a:t>www.1ppt.com/moban/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素材：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4"/>
              </a:rPr>
              <a:t>www.1ppt.com/sucai/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背景：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5"/>
              </a:rPr>
              <a:t>www.1ppt.com/beijing/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图表：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6"/>
              </a:rPr>
              <a:t>www.1ppt.com/tubiao/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7"/>
              </a:rPr>
              <a:t>www.1ppt.com/xiazai/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教程： 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8"/>
              </a:rPr>
              <a:t>www.1ppt.com/powerpoint/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资料下载：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9"/>
              </a:rPr>
              <a:t>www.1ppt.com/ziliao/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范文下载：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0"/>
              </a:rPr>
              <a:t>www.1ppt.com/fanwen/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试卷下载：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1"/>
              </a:rPr>
              <a:t>www.1ppt.com/shiti/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教案下载：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2"/>
              </a:rPr>
              <a:t>www.1ppt.com/jiaoan/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论坛：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3"/>
              </a:rPr>
              <a:t>www.1ppt.cn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4"/>
              </a:rPr>
              <a:t>www.1ppt.com/kejian/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语文课件：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5"/>
              </a:rPr>
              <a:t>www.1ppt.com/kejian/yuwen/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数学课件：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6"/>
              </a:rPr>
              <a:t>www.1ppt.com/kejian/shuxue/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英语课件：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7"/>
              </a:rPr>
              <a:t>www.1ppt.com/kejian/yingyu/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美术课件：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8"/>
              </a:rPr>
              <a:t>www.1ppt.com/kejian/meishu/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科学课件：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9"/>
              </a:rPr>
              <a:t>www.1ppt.com/kejian/kexue/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物理课件：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0"/>
              </a:rPr>
              <a:t>www.1ppt.com/kejian/wuli/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化学课件：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1"/>
              </a:rPr>
              <a:t>www.1ppt.com/kejian/huaxue/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生物课件：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2"/>
              </a:rPr>
              <a:t>www.1ppt.com/kejian/shengwu/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地理课件：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3"/>
              </a:rPr>
              <a:t>www.1ppt.com/kejian/dili/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历史课件：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4"/>
              </a:rPr>
              <a:t>www.1ppt.com/kejian/lishi/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endParaRPr lang="zh-CN" altLang="en-US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B55A81-F347-484A-B948-0AF110DE735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2"/>
          <p:cNvSpPr/>
          <p:nvPr userDrawn="1"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  <a:endParaRPr lang="zh-CN" altLang="en-US" noProof="0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  <a:endParaRPr lang="zh-CN" altLang="en-US" noProof="0" smtClean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D1B3C56-7D65-4E9A-90F4-228746953081}" type="slidenum">
              <a:rPr lang="en-US" altLang="zh-CN"/>
            </a:fld>
            <a:endParaRPr lang="en-US" altLang="zh-CN"/>
          </a:p>
        </p:txBody>
      </p:sp>
      <p:grpSp>
        <p:nvGrpSpPr>
          <p:cNvPr id="5128" name="Group 8"/>
          <p:cNvGrpSpPr/>
          <p:nvPr userDrawn="1"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5129" name="Freeform 9"/>
            <p:cNvSpPr/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30" name="Freeform 10"/>
            <p:cNvSpPr/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31" name="Freeform 11"/>
            <p:cNvSpPr/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5132" name="Group 12"/>
            <p:cNvGrpSpPr/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5133" name="Freeform 13"/>
              <p:cNvSpPr/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34" name="Freeform 14"/>
              <p:cNvSpPr/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35" name="Freeform 15"/>
              <p:cNvSpPr/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36" name="Freeform 16"/>
              <p:cNvSpPr/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37" name="Freeform 17"/>
              <p:cNvSpPr/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5138" name="Group 18"/>
          <p:cNvGrpSpPr/>
          <p:nvPr userDrawn="1"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5139" name="Freeform 19"/>
            <p:cNvSpPr/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40" name="Freeform 20"/>
            <p:cNvSpPr/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41" name="Freeform 21"/>
            <p:cNvSpPr/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5142" name="Group 22"/>
            <p:cNvGrpSpPr/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5143" name="Freeform 23"/>
              <p:cNvSpPr/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44" name="Freeform 24"/>
              <p:cNvSpPr/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45" name="Freeform 25"/>
              <p:cNvSpPr/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46" name="Freeform 26"/>
              <p:cNvSpPr/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47" name="Freeform 27"/>
              <p:cNvSpPr/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5148" name="Freeform 28"/>
          <p:cNvSpPr/>
          <p:nvPr userDrawn="1"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49" name="Freeform 29"/>
          <p:cNvSpPr/>
          <p:nvPr userDrawn="1"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2EBDBA-8247-42B9-A44A-F954DFCE1BAA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D6B79E-CCF0-4E0E-949E-2CAE679D4FFA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A277A-0E83-4A3C-8F7A-6E3CA5228EBE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EEF622-4A59-4F18-AA98-B62B57EC7EED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2E8BD4-E1C2-4B29-9651-40BC872DDBCE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CAFCB9-49A1-446F-A1F7-FEFC456D9CEB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DD161-61FC-4A3B-BD80-1FF354BF644D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197D41-111E-404B-BAD6-E5F38A609908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F6984A-54B4-4B01-BCBF-7167F0019989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0929C-DDF4-4CEC-81D4-AF5ED6C5CBEE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2"/>
          <p:cNvSpPr/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04CF634F-034E-420B-B09C-5BB7E71F1F47}" type="slidenum">
              <a:rPr lang="en-US" altLang="zh-CN"/>
            </a:fld>
            <a:endParaRPr lang="en-US" altLang="zh-CN"/>
          </a:p>
        </p:txBody>
      </p:sp>
      <p:sp>
        <p:nvSpPr>
          <p:cNvPr id="4104" name="Freeform 8"/>
          <p:cNvSpPr/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05" name="Freeform 9"/>
          <p:cNvSpPr/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4106" name="Group 10"/>
          <p:cNvGrpSpPr/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4107" name="Freeform 11"/>
            <p:cNvSpPr/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08" name="Freeform 12"/>
            <p:cNvSpPr/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09" name="Freeform 13"/>
            <p:cNvSpPr/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10" name="Freeform 14"/>
            <p:cNvSpPr/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11" name="Freeform 15"/>
            <p:cNvSpPr/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12" name="Freeform 16"/>
            <p:cNvSpPr/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13" name="Freeform 17"/>
            <p:cNvSpPr/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14" name="Freeform 18"/>
            <p:cNvSpPr/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15" name="Freeform 19"/>
            <p:cNvSpPr/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4116" name="Group 20"/>
            <p:cNvGrpSpPr/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117" name="Group 21"/>
              <p:cNvGrpSpPr/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4118" name="Freeform 22"/>
                <p:cNvSpPr/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119" name="Freeform 23"/>
                <p:cNvSpPr/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120" name="Freeform 24"/>
                <p:cNvSpPr/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4121" name="Freeform 25"/>
              <p:cNvSpPr/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122" name="Freeform 26"/>
              <p:cNvSpPr/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123" name="Freeform 27"/>
              <p:cNvSpPr/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4124" name="Group 28"/>
              <p:cNvGrpSpPr/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4125" name="Freeform 29"/>
                <p:cNvSpPr/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126" name="Freeform 30"/>
                <p:cNvSpPr/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127" name="Freeform 31"/>
                <p:cNvSpPr/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128" name="Freeform 32"/>
                <p:cNvSpPr/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129" name="Freeform 33"/>
                <p:cNvSpPr/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130" name="Freeform 34"/>
                <p:cNvSpPr/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131" name="Freeform 35"/>
                <p:cNvSpPr/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132" name="Freeform 36"/>
                <p:cNvSpPr/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</p:grpSp>
      <p:grpSp>
        <p:nvGrpSpPr>
          <p:cNvPr id="4133" name="Group 37"/>
          <p:cNvGrpSpPr/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4134" name="Freeform 38"/>
            <p:cNvSpPr/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35" name="Freeform 39"/>
            <p:cNvSpPr/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4136" name="Group 40"/>
          <p:cNvGrpSpPr/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4137" name="Group 41"/>
            <p:cNvGrpSpPr/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4138" name="Freeform 42"/>
              <p:cNvSpPr/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4139" name="Group 43"/>
              <p:cNvGrpSpPr/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4140" name="Freeform 44"/>
                <p:cNvSpPr/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141" name="Freeform 45"/>
                <p:cNvSpPr/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142" name="Freeform 46"/>
                <p:cNvSpPr/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143" name="Freeform 47"/>
                <p:cNvSpPr/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144" name="Freeform 48"/>
                <p:cNvSpPr/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145" name="Freeform 49"/>
                <p:cNvSpPr/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146" name="Freeform 50"/>
                <p:cNvSpPr/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147" name="Freeform 51"/>
                <p:cNvSpPr/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414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3.jpeg"/><Relationship Id="rId1" Type="http://schemas.openxmlformats.org/officeDocument/2006/relationships/image" Target="../media/image1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03648" y="1700808"/>
            <a:ext cx="6400800" cy="2273300"/>
          </a:xfrm>
        </p:spPr>
        <p:txBody>
          <a:bodyPr/>
          <a:lstStyle/>
          <a:p>
            <a:r>
              <a:rPr lang="en-US" altLang="zh-CN" sz="8800" b="1" dirty="0"/>
              <a:t>I</a:t>
            </a:r>
            <a:r>
              <a:rPr lang="en-US" altLang="zh-CN" sz="8800" b="1" dirty="0">
                <a:latin typeface="Arial" panose="020B0604020202020204"/>
              </a:rPr>
              <a:t>’</a:t>
            </a:r>
            <a:r>
              <a:rPr lang="en-US" altLang="zh-CN" sz="8800" b="1" dirty="0"/>
              <a:t>m Sam</a:t>
            </a:r>
            <a:endParaRPr lang="en-US" altLang="zh-CN" sz="8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546928" y="476250"/>
            <a:ext cx="784822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dirty="0"/>
              <a:t>猜一猜，在此情境该说些什么？</a:t>
            </a:r>
            <a:endParaRPr lang="zh-CN" altLang="en-US" sz="4000" dirty="0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539625" y="1449358"/>
            <a:ext cx="7704856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 dirty="0"/>
              <a:t>（情景一）清晨，两个小朋友在校门口相遇。猜猜看，他们说了些什么？</a:t>
            </a:r>
            <a:endParaRPr lang="zh-CN" altLang="en-US" sz="4000" b="1" dirty="0"/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2195736" y="3573016"/>
            <a:ext cx="5903912" cy="277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400" b="1" dirty="0">
                <a:latin typeface="Arial Narrow" pitchFamily="34" charset="0"/>
              </a:rPr>
              <a:t>Hello!</a:t>
            </a:r>
            <a:endParaRPr lang="en-US" altLang="zh-CN" sz="4400" b="1" dirty="0">
              <a:latin typeface="Arial Narrow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4400" b="1" dirty="0">
                <a:latin typeface="Arial Narrow" pitchFamily="34" charset="0"/>
              </a:rPr>
              <a:t>Hi</a:t>
            </a:r>
            <a:r>
              <a:rPr lang="zh-CN" altLang="en-US" sz="4400" b="1" dirty="0">
                <a:latin typeface="Arial Narrow" pitchFamily="34" charset="0"/>
              </a:rPr>
              <a:t>！</a:t>
            </a:r>
            <a:endParaRPr lang="zh-CN" altLang="en-US" sz="4400" b="1" dirty="0">
              <a:latin typeface="Arial Narrow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4400" b="1" dirty="0">
                <a:latin typeface="Arial Narrow" pitchFamily="34" charset="0"/>
              </a:rPr>
              <a:t>Good morning!</a:t>
            </a:r>
            <a:endParaRPr lang="en-US" altLang="zh-CN" sz="4400" b="1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2" grpId="1"/>
      <p:bldP spid="17413" grpId="0"/>
      <p:bldP spid="174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59b1OOOPIC43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9144000" cy="479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4211638" y="4652963"/>
            <a:ext cx="441801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6000" b="1">
                <a:latin typeface="Arial Narrow" pitchFamily="34" charset="0"/>
              </a:rPr>
              <a:t>m</a:t>
            </a:r>
            <a:r>
              <a:rPr lang="en-US" altLang="zh-CN" sz="6000" b="1">
                <a:solidFill>
                  <a:schemeClr val="tx2"/>
                </a:solidFill>
                <a:latin typeface="Arial Narrow" pitchFamily="34" charset="0"/>
              </a:rPr>
              <a:t>or</a:t>
            </a:r>
            <a:r>
              <a:rPr lang="en-US" altLang="zh-CN" sz="6000" b="1">
                <a:latin typeface="Arial Narrow" pitchFamily="34" charset="0"/>
              </a:rPr>
              <a:t>ning</a:t>
            </a:r>
            <a:r>
              <a:rPr lang="zh-CN" altLang="en-US" sz="6000" b="1">
                <a:latin typeface="Arial Narrow" pitchFamily="34" charset="0"/>
              </a:rPr>
              <a:t>早晨</a:t>
            </a:r>
            <a:r>
              <a:rPr lang="en-US" altLang="zh-CN" sz="6000" b="1">
                <a:latin typeface="Arial Narrow" pitchFamily="34" charset="0"/>
              </a:rPr>
              <a:t>!</a:t>
            </a:r>
            <a:endParaRPr lang="en-US" altLang="zh-CN" sz="6000" b="1">
              <a:latin typeface="Arial Narrow" pitchFamily="34" charset="0"/>
            </a:endParaRPr>
          </a:p>
        </p:txBody>
      </p:sp>
      <p:pic>
        <p:nvPicPr>
          <p:cNvPr id="21510" name="Picture 6" descr="10672881_112305548184_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479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1619250" y="4724400"/>
            <a:ext cx="25781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6000" b="1">
                <a:latin typeface="Arial Narrow" pitchFamily="34" charset="0"/>
              </a:rPr>
              <a:t>好</a:t>
            </a:r>
            <a:r>
              <a:rPr lang="en-US" altLang="zh-CN" sz="6000" b="1">
                <a:latin typeface="Arial Narrow" pitchFamily="34" charset="0"/>
              </a:rPr>
              <a:t>G</a:t>
            </a:r>
            <a:r>
              <a:rPr lang="en-US" altLang="zh-CN" sz="6000" b="1">
                <a:solidFill>
                  <a:schemeClr val="tx2"/>
                </a:solidFill>
                <a:latin typeface="Arial Narrow" pitchFamily="34" charset="0"/>
              </a:rPr>
              <a:t>oo</a:t>
            </a:r>
            <a:r>
              <a:rPr lang="en-US" altLang="zh-CN" sz="6000" b="1">
                <a:latin typeface="Arial Narrow" pitchFamily="34" charset="0"/>
              </a:rPr>
              <a:t>d</a:t>
            </a:r>
            <a:endParaRPr lang="en-US" altLang="zh-CN" sz="6000" b="1">
              <a:latin typeface="Arial Narrow" pitchFamily="34" charset="0"/>
            </a:endParaRP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2555875" y="5373688"/>
            <a:ext cx="1944688" cy="2147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5400" b="1">
                <a:latin typeface="Arial Narrow" pitchFamily="34" charset="0"/>
              </a:rPr>
              <a:t>b</a:t>
            </a:r>
            <a:r>
              <a:rPr lang="en-US" altLang="zh-CN" sz="5400" b="1">
                <a:solidFill>
                  <a:schemeClr val="tx2"/>
                </a:solidFill>
                <a:latin typeface="Arial Narrow" pitchFamily="34" charset="0"/>
              </a:rPr>
              <a:t>oo</a:t>
            </a:r>
            <a:r>
              <a:rPr lang="en-US" altLang="zh-CN" sz="5400" b="1">
                <a:latin typeface="Arial Narrow" pitchFamily="34" charset="0"/>
              </a:rPr>
              <a:t>k </a:t>
            </a:r>
            <a:endParaRPr lang="en-US" altLang="zh-CN" sz="5400" b="1">
              <a:latin typeface="Arial Narrow" pitchFamily="34" charset="0"/>
            </a:endParaRPr>
          </a:p>
          <a:p>
            <a:pPr>
              <a:spcBef>
                <a:spcPct val="50000"/>
              </a:spcBef>
            </a:pPr>
            <a:endParaRPr lang="en-US" altLang="zh-CN" sz="5400">
              <a:latin typeface="Arial Narrow" pitchFamily="34" charset="0"/>
            </a:endParaRP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2555875" y="5949950"/>
            <a:ext cx="1944688" cy="214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5400" b="1">
                <a:latin typeface="Arial Narrow" pitchFamily="34" charset="0"/>
              </a:rPr>
              <a:t>c</a:t>
            </a:r>
            <a:r>
              <a:rPr lang="en-US" altLang="zh-CN" sz="5400" b="1">
                <a:solidFill>
                  <a:schemeClr val="tx2"/>
                </a:solidFill>
                <a:latin typeface="Arial Narrow" pitchFamily="34" charset="0"/>
              </a:rPr>
              <a:t>oo</a:t>
            </a:r>
            <a:r>
              <a:rPr lang="en-US" altLang="zh-CN" sz="5400" b="1">
                <a:latin typeface="Arial Narrow" pitchFamily="34" charset="0"/>
              </a:rPr>
              <a:t>k </a:t>
            </a:r>
            <a:endParaRPr lang="en-US" altLang="zh-CN" sz="5400" b="1">
              <a:latin typeface="Arial Narrow" pitchFamily="34" charset="0"/>
            </a:endParaRPr>
          </a:p>
          <a:p>
            <a:pPr>
              <a:spcBef>
                <a:spcPct val="50000"/>
              </a:spcBef>
            </a:pPr>
            <a:endParaRPr lang="en-US" altLang="zh-CN" sz="540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/>
      <p:bldP spid="21511" grpId="0"/>
      <p:bldP spid="21512" grpId="0"/>
      <p:bldP spid="215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07950" y="188913"/>
            <a:ext cx="6769100" cy="277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 dirty="0"/>
              <a:t>（情景二）上课了，老师带一名新同学进教室。新生</a:t>
            </a:r>
            <a:r>
              <a:rPr lang="en-US" altLang="zh-CN" sz="4400" b="1" dirty="0"/>
              <a:t>Honey</a:t>
            </a:r>
            <a:r>
              <a:rPr lang="zh-CN" altLang="en-US" sz="4400" b="1" dirty="0"/>
              <a:t>该怎么样做自我介绍？</a:t>
            </a:r>
            <a:endParaRPr lang="zh-CN" altLang="en-US" sz="4400" b="1" dirty="0"/>
          </a:p>
        </p:txBody>
      </p:sp>
      <p:pic>
        <p:nvPicPr>
          <p:cNvPr id="18437" name="Picture 5" descr="14272048131507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6845300" y="0"/>
            <a:ext cx="2298700" cy="3744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684213" y="3213100"/>
            <a:ext cx="5616575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800" b="1" dirty="0">
                <a:latin typeface="Arial Narrow" pitchFamily="34" charset="0"/>
              </a:rPr>
              <a:t>Hello, </a:t>
            </a:r>
            <a:r>
              <a:rPr lang="en-US" altLang="zh-CN" sz="4800" b="1" dirty="0" err="1">
                <a:latin typeface="Arial Narrow" pitchFamily="34" charset="0"/>
              </a:rPr>
              <a:t>Ⅰ’m</a:t>
            </a:r>
            <a:r>
              <a:rPr lang="en-US" altLang="zh-CN" sz="4800" b="1" dirty="0">
                <a:latin typeface="Arial Narrow" pitchFamily="34" charset="0"/>
              </a:rPr>
              <a:t> Honey.</a:t>
            </a:r>
            <a:endParaRPr lang="en-US" altLang="zh-CN" sz="4800" b="1" dirty="0">
              <a:latin typeface="Arial Narrow" pitchFamily="34" charset="0"/>
            </a:endParaRP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755650" y="4149725"/>
            <a:ext cx="33115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400" b="1" dirty="0" err="1">
                <a:latin typeface="Arial Narrow" pitchFamily="34" charset="0"/>
              </a:rPr>
              <a:t>Ⅰ’m</a:t>
            </a:r>
            <a:r>
              <a:rPr lang="en-US" altLang="zh-CN" sz="4400" b="1" dirty="0">
                <a:latin typeface="Arial Narrow" pitchFamily="34" charset="0"/>
              </a:rPr>
              <a:t> =</a:t>
            </a:r>
            <a:endParaRPr lang="en-US" altLang="zh-CN" sz="4400" b="1" dirty="0">
              <a:latin typeface="Arial Narrow" pitchFamily="34" charset="0"/>
            </a:endParaRP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2124075" y="4149725"/>
            <a:ext cx="39608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400" b="1" dirty="0">
                <a:latin typeface="Arial Narrow" pitchFamily="34" charset="0"/>
              </a:rPr>
              <a:t>Ⅰ</a:t>
            </a:r>
            <a:r>
              <a:rPr lang="en-US" altLang="zh-CN" sz="4400" b="1" dirty="0">
                <a:latin typeface="Arial Narrow" pitchFamily="34" charset="0"/>
              </a:rPr>
              <a:t> am=</a:t>
            </a:r>
            <a:endParaRPr lang="en-US" altLang="zh-CN" sz="4400" b="1" dirty="0">
              <a:latin typeface="Arial Narrow" pitchFamily="34" charset="0"/>
            </a:endParaRP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3851275" y="4149725"/>
            <a:ext cx="39608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400" b="1" dirty="0">
                <a:latin typeface="Arial Narrow" pitchFamily="34" charset="0"/>
              </a:rPr>
              <a:t>Ⅰ</a:t>
            </a:r>
            <a:r>
              <a:rPr lang="zh-CN" altLang="en-US" sz="4400" b="1" dirty="0">
                <a:latin typeface="Arial Narrow" pitchFamily="34" charset="0"/>
              </a:rPr>
              <a:t>我</a:t>
            </a:r>
            <a:r>
              <a:rPr lang="en-US" altLang="zh-CN" sz="4400" b="1" dirty="0">
                <a:latin typeface="Arial Narrow" pitchFamily="34" charset="0"/>
              </a:rPr>
              <a:t>am</a:t>
            </a:r>
            <a:r>
              <a:rPr lang="zh-CN" altLang="en-US" sz="4400" b="1" dirty="0">
                <a:latin typeface="Arial Narrow" pitchFamily="34" charset="0"/>
              </a:rPr>
              <a:t>是</a:t>
            </a:r>
            <a:endParaRPr lang="zh-CN" altLang="en-US" sz="4400" b="1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1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  <p:bldP spid="18438" grpId="0"/>
      <p:bldP spid="18439" grpId="0"/>
      <p:bldP spid="18440" grpId="0"/>
      <p:bldP spid="1844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95288" y="836613"/>
            <a:ext cx="7777162" cy="210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 dirty="0"/>
              <a:t>（情景三）放学了，同学们相互道别。他们彼此说了些什么？</a:t>
            </a:r>
            <a:endParaRPr lang="zh-CN" altLang="en-US" sz="4400" b="1" dirty="0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2159000" y="3068638"/>
            <a:ext cx="6985000" cy="277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400" b="1">
                <a:latin typeface="Arial Narrow" pitchFamily="34" charset="0"/>
              </a:rPr>
              <a:t>Goodbye!</a:t>
            </a:r>
            <a:endParaRPr lang="en-US" altLang="zh-CN" sz="4400" b="1">
              <a:latin typeface="Arial Narrow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4400" b="1">
                <a:latin typeface="Arial Narrow" pitchFamily="34" charset="0"/>
              </a:rPr>
              <a:t>Bye!</a:t>
            </a:r>
            <a:endParaRPr lang="en-US" altLang="zh-CN" sz="4400" b="1">
              <a:latin typeface="Arial Narrow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4400" b="1">
                <a:latin typeface="Arial Narrow" pitchFamily="34" charset="0"/>
              </a:rPr>
              <a:t>Bye-bye!</a:t>
            </a:r>
            <a:endParaRPr lang="en-US" altLang="zh-CN" sz="4400" b="1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684213" y="1557338"/>
            <a:ext cx="6769100" cy="277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/>
              <a:t>（情景四）早晨，芳芳在校门口碰见</a:t>
            </a:r>
            <a:r>
              <a:rPr lang="en-US" altLang="zh-CN" sz="4400" b="1"/>
              <a:t>Miss Zhang,</a:t>
            </a:r>
            <a:r>
              <a:rPr lang="zh-CN" altLang="en-US" sz="4400" b="1"/>
              <a:t>她怎么样和</a:t>
            </a:r>
            <a:r>
              <a:rPr lang="en-US" altLang="zh-CN" sz="4400" b="1"/>
              <a:t>Miss Zhang</a:t>
            </a:r>
            <a:r>
              <a:rPr lang="zh-CN" altLang="en-US" sz="4400" b="1"/>
              <a:t>打招呼？</a:t>
            </a:r>
            <a:endParaRPr lang="zh-CN" altLang="en-US" sz="4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/>
              <a:t>如果你想询问你的朋友健康不健康，你就可以问</a:t>
            </a:r>
            <a:endParaRPr lang="zh-CN" altLang="en-US" b="1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835150" y="2205038"/>
            <a:ext cx="5184775" cy="3657600"/>
          </a:xfrm>
        </p:spPr>
        <p:txBody>
          <a:bodyPr/>
          <a:lstStyle/>
          <a:p>
            <a:r>
              <a:rPr lang="en-US" altLang="zh-CN" sz="5400" b="1"/>
              <a:t>How are you?</a:t>
            </a:r>
            <a:endParaRPr lang="en-US" altLang="zh-CN" sz="5400" b="1"/>
          </a:p>
          <a:p>
            <a:r>
              <a:rPr lang="zh-CN" altLang="en-US" sz="5400" b="1"/>
              <a:t>你好吗？</a:t>
            </a:r>
            <a:endParaRPr lang="zh-CN" altLang="en-US" sz="5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4" name="Picture 6" descr="201205250846243192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0" y="4005263"/>
            <a:ext cx="2159000" cy="2852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55" name="AutoShape 7"/>
          <p:cNvSpPr>
            <a:spLocks noChangeArrowheads="1"/>
          </p:cNvSpPr>
          <p:nvPr/>
        </p:nvSpPr>
        <p:spPr bwMode="auto">
          <a:xfrm>
            <a:off x="1547813" y="2708275"/>
            <a:ext cx="4103687" cy="1512888"/>
          </a:xfrm>
          <a:prstGeom prst="wedgeRoundRectCallout">
            <a:avLst>
              <a:gd name="adj1" fmla="val -46287"/>
              <a:gd name="adj2" fmla="val 7004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zh-CN" sz="4800" b="1"/>
              <a:t>How are you?</a:t>
            </a:r>
            <a:endParaRPr lang="en-US" altLang="zh-CN" sz="4800" b="1"/>
          </a:p>
        </p:txBody>
      </p:sp>
      <p:pic>
        <p:nvPicPr>
          <p:cNvPr id="27656" name="Picture 8" descr="20120525084624319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659563" y="0"/>
            <a:ext cx="2484437" cy="2420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57" name="AutoShape 9"/>
          <p:cNvSpPr>
            <a:spLocks noChangeArrowheads="1"/>
          </p:cNvSpPr>
          <p:nvPr/>
        </p:nvSpPr>
        <p:spPr bwMode="auto">
          <a:xfrm>
            <a:off x="5940425" y="1125538"/>
            <a:ext cx="1152525" cy="358775"/>
          </a:xfrm>
          <a:prstGeom prst="leftArrow">
            <a:avLst>
              <a:gd name="adj1" fmla="val 50000"/>
              <a:gd name="adj2" fmla="val 8031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827088" y="692150"/>
            <a:ext cx="48958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800" b="1"/>
              <a:t>I</a:t>
            </a:r>
            <a:r>
              <a:rPr lang="en-US" altLang="zh-CN" sz="4800" b="1">
                <a:latin typeface="Arial" panose="020B0604020202020204"/>
              </a:rPr>
              <a:t>’</a:t>
            </a:r>
            <a:r>
              <a:rPr lang="en-US" altLang="zh-CN" sz="4800" b="1"/>
              <a:t>m fine, thank you.</a:t>
            </a:r>
            <a:endParaRPr lang="en-US" altLang="zh-CN" sz="4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827088" y="692150"/>
            <a:ext cx="6481762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800" b="1"/>
              <a:t>I</a:t>
            </a:r>
            <a:r>
              <a:rPr lang="en-US" altLang="zh-CN" sz="4800" b="1">
                <a:latin typeface="Arial" panose="020B0604020202020204"/>
              </a:rPr>
              <a:t>’</a:t>
            </a:r>
            <a:r>
              <a:rPr lang="en-US" altLang="zh-CN" sz="4800" b="1"/>
              <a:t>m fine, thank you.</a:t>
            </a:r>
            <a:endParaRPr lang="en-US" altLang="zh-CN" sz="4800" b="1"/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1331913" y="2060575"/>
            <a:ext cx="6696075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5400" b="1"/>
              <a:t>fine</a:t>
            </a:r>
            <a:r>
              <a:rPr lang="zh-CN" altLang="en-US" sz="5400" b="1"/>
              <a:t>好的</a:t>
            </a:r>
            <a:endParaRPr lang="zh-CN" altLang="en-US" sz="5400" b="1"/>
          </a:p>
          <a:p>
            <a:pPr>
              <a:spcBef>
                <a:spcPct val="50000"/>
              </a:spcBef>
            </a:pPr>
            <a:r>
              <a:rPr lang="en-US" altLang="zh-CN" sz="5400" b="1"/>
              <a:t>thank </a:t>
            </a:r>
            <a:r>
              <a:rPr lang="zh-CN" altLang="en-US" sz="5400" b="1"/>
              <a:t>谢谢</a:t>
            </a:r>
            <a:endParaRPr lang="zh-CN" altLang="en-US" sz="5400" b="1"/>
          </a:p>
          <a:p>
            <a:pPr>
              <a:spcBef>
                <a:spcPct val="50000"/>
              </a:spcBef>
            </a:pPr>
            <a:r>
              <a:rPr lang="en-US" altLang="zh-CN" sz="5400" b="1"/>
              <a:t>you </a:t>
            </a:r>
            <a:r>
              <a:rPr lang="zh-CN" altLang="en-US" sz="5400" b="1"/>
              <a:t>你</a:t>
            </a:r>
            <a:endParaRPr lang="zh-CN" altLang="en-US" sz="5400" b="1"/>
          </a:p>
        </p:txBody>
      </p:sp>
      <p:pic>
        <p:nvPicPr>
          <p:cNvPr id="28678" name="Picture 6" descr="20120228164448-1567101846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5435600" y="2276475"/>
            <a:ext cx="2371725" cy="298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251520" y="836712"/>
            <a:ext cx="92170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400" dirty="0">
                <a:latin typeface="Arial Narrow" pitchFamily="34" charset="0"/>
              </a:rPr>
              <a:t>Listen and number</a:t>
            </a:r>
            <a:r>
              <a:rPr lang="zh-CN" altLang="en-US" sz="4400" dirty="0">
                <a:latin typeface="Arial Narrow" pitchFamily="34" charset="0"/>
              </a:rPr>
              <a:t>听音给句子标号</a:t>
            </a:r>
            <a:endParaRPr lang="zh-CN" altLang="en-US" sz="4400" dirty="0">
              <a:latin typeface="Arial Narrow" pitchFamily="34" charset="0"/>
            </a:endParaRP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684213" y="2205038"/>
            <a:ext cx="51831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400" b="1" dirty="0">
                <a:latin typeface="Arial Narrow" pitchFamily="34" charset="0"/>
              </a:rPr>
              <a:t>Hello, </a:t>
            </a:r>
            <a:r>
              <a:rPr lang="en-US" altLang="en-US" sz="4400" b="1" dirty="0" err="1">
                <a:latin typeface="Arial Narrow" pitchFamily="34" charset="0"/>
              </a:rPr>
              <a:t>Ⅰ</a:t>
            </a:r>
            <a:r>
              <a:rPr lang="en-US" altLang="zh-CN" sz="4400" b="1" dirty="0" err="1">
                <a:latin typeface="Arial Narrow" pitchFamily="34" charset="0"/>
              </a:rPr>
              <a:t>’m</a:t>
            </a:r>
            <a:r>
              <a:rPr lang="en-US" altLang="zh-CN" sz="4400" b="1" dirty="0">
                <a:latin typeface="Arial Narrow" pitchFamily="34" charset="0"/>
              </a:rPr>
              <a:t> Sam.(       )</a:t>
            </a:r>
            <a:endParaRPr lang="en-US" altLang="zh-CN" sz="4400" b="1" dirty="0">
              <a:latin typeface="Arial Narrow" pitchFamily="34" charset="0"/>
            </a:endParaRP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611188" y="2997200"/>
            <a:ext cx="6048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400" b="1" dirty="0" err="1">
                <a:latin typeface="Arial Narrow" pitchFamily="34" charset="0"/>
              </a:rPr>
              <a:t>Goodbye,Lingling</a:t>
            </a:r>
            <a:r>
              <a:rPr lang="en-US" altLang="zh-CN" sz="4400" b="1" dirty="0">
                <a:latin typeface="Arial Narrow" pitchFamily="34" charset="0"/>
              </a:rPr>
              <a:t>.(       )</a:t>
            </a:r>
            <a:endParaRPr lang="en-US" altLang="zh-CN" sz="4400" b="1" dirty="0">
              <a:latin typeface="Arial Narrow" pitchFamily="34" charset="0"/>
            </a:endParaRP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684213" y="3789363"/>
            <a:ext cx="51831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400" b="1" dirty="0" err="1">
                <a:latin typeface="Arial Narrow" pitchFamily="34" charset="0"/>
              </a:rPr>
              <a:t>Ⅰ</a:t>
            </a:r>
            <a:r>
              <a:rPr lang="en-US" altLang="zh-CN" sz="4400" b="1" dirty="0" err="1">
                <a:latin typeface="Arial Narrow" pitchFamily="34" charset="0"/>
              </a:rPr>
              <a:t>’m</a:t>
            </a:r>
            <a:r>
              <a:rPr lang="en-US" altLang="zh-CN" sz="4400" b="1" dirty="0">
                <a:latin typeface="Arial Narrow" pitchFamily="34" charset="0"/>
              </a:rPr>
              <a:t> </a:t>
            </a:r>
            <a:r>
              <a:rPr lang="en-US" altLang="zh-CN" sz="4400" b="1" dirty="0" err="1">
                <a:latin typeface="Arial Narrow" pitchFamily="34" charset="0"/>
              </a:rPr>
              <a:t>Daming</a:t>
            </a:r>
            <a:r>
              <a:rPr lang="en-US" altLang="zh-CN" sz="4400" b="1" dirty="0">
                <a:latin typeface="Arial Narrow" pitchFamily="34" charset="0"/>
              </a:rPr>
              <a:t>.(       )</a:t>
            </a:r>
            <a:endParaRPr lang="en-US" altLang="zh-CN" sz="4400" b="1" dirty="0">
              <a:latin typeface="Arial Narrow" pitchFamily="34" charset="0"/>
            </a:endParaRP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611188" y="4652963"/>
            <a:ext cx="51831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400" b="1" dirty="0">
                <a:latin typeface="Arial Narrow" pitchFamily="34" charset="0"/>
              </a:rPr>
              <a:t>Bye-bye Amy.(       )</a:t>
            </a:r>
            <a:endParaRPr lang="en-US" altLang="zh-CN" sz="4400" b="1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250825" y="692150"/>
            <a:ext cx="8208963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 dirty="0"/>
              <a:t>小小翻译师，请为下列英语找到它的汉语意思。</a:t>
            </a:r>
            <a:endParaRPr lang="zh-CN" altLang="en-US" sz="4400" b="1" dirty="0"/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1403350" y="2276475"/>
            <a:ext cx="6048375" cy="302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800" b="1" dirty="0">
                <a:latin typeface="Arial Narrow" pitchFamily="34" charset="0"/>
              </a:rPr>
              <a:t>1. hello</a:t>
            </a:r>
            <a:endParaRPr lang="en-US" altLang="zh-CN" sz="4800" b="1" dirty="0">
              <a:latin typeface="Arial Narrow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4800" b="1" dirty="0">
                <a:latin typeface="Arial Narrow" pitchFamily="34" charset="0"/>
              </a:rPr>
              <a:t>2. </a:t>
            </a:r>
            <a:r>
              <a:rPr lang="en-US" altLang="zh-CN" sz="4800" b="1" dirty="0"/>
              <a:t>Ⅰ</a:t>
            </a:r>
            <a:r>
              <a:rPr lang="en-US" altLang="zh-CN" sz="4800" b="1" dirty="0">
                <a:latin typeface="Arial Narrow" pitchFamily="34" charset="0"/>
              </a:rPr>
              <a:t> </a:t>
            </a:r>
            <a:endParaRPr lang="en-US" altLang="zh-CN" sz="4800" b="1" dirty="0">
              <a:latin typeface="Arial Narrow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4800" b="1" dirty="0">
                <a:latin typeface="Arial Narrow" pitchFamily="34" charset="0"/>
              </a:rPr>
              <a:t>3. Goodbye</a:t>
            </a:r>
            <a:endParaRPr lang="en-US" altLang="zh-CN" sz="4800" b="1" dirty="0">
              <a:latin typeface="Arial Narrow" pitchFamily="34" charset="0"/>
            </a:endParaRP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3708400" y="2276475"/>
            <a:ext cx="40322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 dirty="0">
                <a:latin typeface="Arial Narrow" pitchFamily="34" charset="0"/>
              </a:rPr>
              <a:t>A</a:t>
            </a:r>
            <a:r>
              <a:rPr lang="zh-CN" altLang="en-US" sz="4000" b="1" dirty="0">
                <a:latin typeface="Arial Narrow" pitchFamily="34" charset="0"/>
              </a:rPr>
              <a:t>你好 </a:t>
            </a:r>
            <a:r>
              <a:rPr lang="en-US" altLang="zh-CN" sz="4000" b="1" dirty="0">
                <a:latin typeface="Arial Narrow" pitchFamily="34" charset="0"/>
              </a:rPr>
              <a:t>B</a:t>
            </a:r>
            <a:r>
              <a:rPr lang="zh-CN" altLang="en-US" sz="4000" b="1" dirty="0">
                <a:latin typeface="Arial Narrow" pitchFamily="34" charset="0"/>
              </a:rPr>
              <a:t>姓名 </a:t>
            </a:r>
            <a:r>
              <a:rPr lang="en-US" altLang="zh-CN" sz="4000" b="1" dirty="0">
                <a:latin typeface="Arial Narrow" pitchFamily="34" charset="0"/>
              </a:rPr>
              <a:t>C</a:t>
            </a:r>
            <a:r>
              <a:rPr lang="zh-CN" altLang="en-US" sz="4000" b="1" dirty="0">
                <a:latin typeface="Arial Narrow" pitchFamily="34" charset="0"/>
              </a:rPr>
              <a:t>叫</a:t>
            </a:r>
            <a:endParaRPr lang="zh-CN" altLang="en-US" sz="4000" b="1" dirty="0">
              <a:latin typeface="Arial Narrow" pitchFamily="34" charset="0"/>
            </a:endParaRP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3492500" y="3357563"/>
            <a:ext cx="40322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 dirty="0">
                <a:latin typeface="Arial Narrow" pitchFamily="34" charset="0"/>
              </a:rPr>
              <a:t>A</a:t>
            </a:r>
            <a:r>
              <a:rPr lang="zh-CN" altLang="en-US" sz="4000" b="1" dirty="0">
                <a:latin typeface="Arial Narrow" pitchFamily="34" charset="0"/>
              </a:rPr>
              <a:t>你 </a:t>
            </a:r>
            <a:r>
              <a:rPr lang="en-US" altLang="zh-CN" sz="4000" b="1" dirty="0">
                <a:latin typeface="Arial Narrow" pitchFamily="34" charset="0"/>
              </a:rPr>
              <a:t>B</a:t>
            </a:r>
            <a:r>
              <a:rPr lang="zh-CN" altLang="en-US" sz="4000" b="1" dirty="0">
                <a:latin typeface="Arial Narrow" pitchFamily="34" charset="0"/>
              </a:rPr>
              <a:t>她 </a:t>
            </a:r>
            <a:r>
              <a:rPr lang="en-US" altLang="zh-CN" sz="4000" b="1" dirty="0">
                <a:latin typeface="Arial Narrow" pitchFamily="34" charset="0"/>
              </a:rPr>
              <a:t>C</a:t>
            </a:r>
            <a:r>
              <a:rPr lang="zh-CN" altLang="en-US" sz="4000" b="1" dirty="0">
                <a:latin typeface="Arial Narrow" pitchFamily="34" charset="0"/>
              </a:rPr>
              <a:t>我</a:t>
            </a:r>
            <a:endParaRPr lang="zh-CN" altLang="en-US" sz="4000" b="1" dirty="0">
              <a:latin typeface="Arial Narrow" pitchFamily="34" charset="0"/>
            </a:endParaRP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4211638" y="4581525"/>
            <a:ext cx="46085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 dirty="0">
                <a:latin typeface="Arial Narrow" pitchFamily="34" charset="0"/>
              </a:rPr>
              <a:t>A</a:t>
            </a:r>
            <a:r>
              <a:rPr lang="zh-CN" altLang="en-US" sz="4000" b="1" dirty="0">
                <a:latin typeface="Arial Narrow" pitchFamily="34" charset="0"/>
              </a:rPr>
              <a:t>你好 </a:t>
            </a:r>
            <a:r>
              <a:rPr lang="en-US" altLang="zh-CN" sz="4000" b="1" dirty="0">
                <a:latin typeface="Arial Narrow" pitchFamily="34" charset="0"/>
              </a:rPr>
              <a:t>B</a:t>
            </a:r>
            <a:r>
              <a:rPr lang="zh-CN" altLang="en-US" sz="4000" b="1" dirty="0">
                <a:latin typeface="Arial Narrow" pitchFamily="34" charset="0"/>
              </a:rPr>
              <a:t>再见 </a:t>
            </a:r>
            <a:r>
              <a:rPr lang="en-US" altLang="zh-CN" sz="4000" b="1" dirty="0">
                <a:latin typeface="Arial Narrow" pitchFamily="34" charset="0"/>
              </a:rPr>
              <a:t>C</a:t>
            </a:r>
            <a:r>
              <a:rPr lang="zh-CN" altLang="en-US" sz="4000" b="1" dirty="0">
                <a:latin typeface="Arial Narrow" pitchFamily="34" charset="0"/>
              </a:rPr>
              <a:t>艾米</a:t>
            </a:r>
            <a:endParaRPr lang="zh-CN" altLang="en-US" sz="4000" b="1" dirty="0">
              <a:latin typeface="Arial Narrow" pitchFamily="34" charset="0"/>
            </a:endParaRP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4572000" y="1557338"/>
            <a:ext cx="647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/>
          </a:p>
        </p:txBody>
      </p:sp>
      <p:sp>
        <p:nvSpPr>
          <p:cNvPr id="35849" name="AutoShape 9"/>
          <p:cNvSpPr>
            <a:spLocks noChangeArrowheads="1"/>
          </p:cNvSpPr>
          <p:nvPr/>
        </p:nvSpPr>
        <p:spPr bwMode="auto">
          <a:xfrm>
            <a:off x="3635375" y="2420938"/>
            <a:ext cx="576263" cy="504825"/>
          </a:xfrm>
          <a:prstGeom prst="smileyFace">
            <a:avLst>
              <a:gd name="adj" fmla="val 4653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850" name="AutoShape 10"/>
          <p:cNvSpPr>
            <a:spLocks noChangeArrowheads="1"/>
          </p:cNvSpPr>
          <p:nvPr/>
        </p:nvSpPr>
        <p:spPr bwMode="auto">
          <a:xfrm>
            <a:off x="5219700" y="3429000"/>
            <a:ext cx="576263" cy="504825"/>
          </a:xfrm>
          <a:prstGeom prst="smileyFace">
            <a:avLst>
              <a:gd name="adj" fmla="val 4653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851" name="AutoShape 11"/>
          <p:cNvSpPr>
            <a:spLocks noChangeArrowheads="1"/>
          </p:cNvSpPr>
          <p:nvPr/>
        </p:nvSpPr>
        <p:spPr bwMode="auto">
          <a:xfrm>
            <a:off x="5651500" y="4724400"/>
            <a:ext cx="576263" cy="504825"/>
          </a:xfrm>
          <a:prstGeom prst="smileyFace">
            <a:avLst>
              <a:gd name="adj" fmla="val 4653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9" grpId="0" animBg="1"/>
      <p:bldP spid="35850" grpId="0" animBg="1"/>
      <p:bldP spid="3585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dirty="0"/>
              <a:t>学期要求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250825" y="692150"/>
            <a:ext cx="8208963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/>
              <a:t>小小翻译师，请为下列英语找到它的汉语意思。</a:t>
            </a:r>
            <a:endParaRPr lang="zh-CN" altLang="en-US" sz="4400" b="1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403350" y="2276475"/>
            <a:ext cx="6048375" cy="302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800" b="1">
                <a:latin typeface="Arial Narrow" pitchFamily="34" charset="0"/>
              </a:rPr>
              <a:t>1. fine</a:t>
            </a:r>
            <a:endParaRPr lang="en-US" altLang="zh-CN" sz="4800" b="1">
              <a:latin typeface="Arial Narrow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4800" b="1">
                <a:latin typeface="Arial Narrow" pitchFamily="34" charset="0"/>
              </a:rPr>
              <a:t>2. </a:t>
            </a:r>
            <a:r>
              <a:rPr lang="en-US" altLang="zh-CN" sz="4800" b="1"/>
              <a:t>thank</a:t>
            </a:r>
            <a:r>
              <a:rPr lang="en-US" altLang="zh-CN" sz="4800" b="1">
                <a:latin typeface="Arial Narrow" pitchFamily="34" charset="0"/>
              </a:rPr>
              <a:t> </a:t>
            </a:r>
            <a:endParaRPr lang="en-US" altLang="zh-CN" sz="4800" b="1">
              <a:latin typeface="Arial Narrow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4800" b="1">
                <a:latin typeface="Arial Narrow" pitchFamily="34" charset="0"/>
              </a:rPr>
              <a:t>3. morning</a:t>
            </a:r>
            <a:endParaRPr lang="en-US" altLang="zh-CN" sz="4800" b="1">
              <a:latin typeface="Arial Narrow" pitchFamily="34" charset="0"/>
            </a:endParaRP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3708400" y="2276475"/>
            <a:ext cx="43926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>
                <a:latin typeface="Arial Narrow" pitchFamily="34" charset="0"/>
              </a:rPr>
              <a:t>A</a:t>
            </a:r>
            <a:r>
              <a:rPr lang="zh-CN" altLang="en-US" sz="4000" b="1">
                <a:latin typeface="Arial Narrow" pitchFamily="34" charset="0"/>
              </a:rPr>
              <a:t>好的 </a:t>
            </a:r>
            <a:r>
              <a:rPr lang="en-US" altLang="zh-CN" sz="4000" b="1">
                <a:latin typeface="Arial Narrow" pitchFamily="34" charset="0"/>
              </a:rPr>
              <a:t>B</a:t>
            </a:r>
            <a:r>
              <a:rPr lang="zh-CN" altLang="en-US" sz="4000" b="1">
                <a:latin typeface="Arial Narrow" pitchFamily="34" charset="0"/>
              </a:rPr>
              <a:t>谢谢 </a:t>
            </a:r>
            <a:r>
              <a:rPr lang="en-US" altLang="zh-CN" sz="4000" b="1">
                <a:latin typeface="Arial Narrow" pitchFamily="34" charset="0"/>
              </a:rPr>
              <a:t>C</a:t>
            </a:r>
            <a:r>
              <a:rPr lang="zh-CN" altLang="en-US" sz="4000" b="1">
                <a:latin typeface="Arial Narrow" pitchFamily="34" charset="0"/>
              </a:rPr>
              <a:t>你好</a:t>
            </a:r>
            <a:endParaRPr lang="zh-CN" altLang="en-US" sz="4000" b="1">
              <a:latin typeface="Arial Narrow" pitchFamily="34" charset="0"/>
            </a:endParaRP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3924300" y="3429000"/>
            <a:ext cx="40322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>
                <a:latin typeface="Arial Narrow" pitchFamily="34" charset="0"/>
              </a:rPr>
              <a:t>A</a:t>
            </a:r>
            <a:r>
              <a:rPr lang="zh-CN" altLang="en-US" sz="4000" b="1">
                <a:latin typeface="Arial Narrow" pitchFamily="34" charset="0"/>
              </a:rPr>
              <a:t>谢谢 </a:t>
            </a:r>
            <a:r>
              <a:rPr lang="en-US" altLang="zh-CN" sz="4000" b="1">
                <a:latin typeface="Arial Narrow" pitchFamily="34" charset="0"/>
              </a:rPr>
              <a:t>B</a:t>
            </a:r>
            <a:r>
              <a:rPr lang="zh-CN" altLang="en-US" sz="4000" b="1">
                <a:latin typeface="Arial Narrow" pitchFamily="34" charset="0"/>
              </a:rPr>
              <a:t>你 </a:t>
            </a:r>
            <a:r>
              <a:rPr lang="en-US" altLang="zh-CN" sz="4000" b="1">
                <a:latin typeface="Arial Narrow" pitchFamily="34" charset="0"/>
              </a:rPr>
              <a:t>C</a:t>
            </a:r>
            <a:r>
              <a:rPr lang="zh-CN" altLang="en-US" sz="4000" b="1">
                <a:latin typeface="Arial Narrow" pitchFamily="34" charset="0"/>
              </a:rPr>
              <a:t>我</a:t>
            </a:r>
            <a:endParaRPr lang="zh-CN" altLang="en-US" sz="4000" b="1">
              <a:latin typeface="Arial Narrow" pitchFamily="34" charset="0"/>
            </a:endParaRP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4211638" y="4581525"/>
            <a:ext cx="46085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>
                <a:latin typeface="Arial Narrow" pitchFamily="34" charset="0"/>
              </a:rPr>
              <a:t>A</a:t>
            </a:r>
            <a:r>
              <a:rPr lang="zh-CN" altLang="en-US" sz="4000" b="1">
                <a:latin typeface="Arial Narrow" pitchFamily="34" charset="0"/>
              </a:rPr>
              <a:t>上午 </a:t>
            </a:r>
            <a:r>
              <a:rPr lang="en-US" altLang="zh-CN" sz="4000" b="1">
                <a:latin typeface="Arial Narrow" pitchFamily="34" charset="0"/>
              </a:rPr>
              <a:t>B</a:t>
            </a:r>
            <a:r>
              <a:rPr lang="zh-CN" altLang="en-US" sz="4000" b="1">
                <a:latin typeface="Arial Narrow" pitchFamily="34" charset="0"/>
              </a:rPr>
              <a:t>中午 </a:t>
            </a:r>
            <a:r>
              <a:rPr lang="en-US" altLang="zh-CN" sz="4000" b="1">
                <a:latin typeface="Arial Narrow" pitchFamily="34" charset="0"/>
              </a:rPr>
              <a:t>C</a:t>
            </a:r>
            <a:r>
              <a:rPr lang="zh-CN" altLang="en-US" sz="4000" b="1">
                <a:latin typeface="Arial Narrow" pitchFamily="34" charset="0"/>
              </a:rPr>
              <a:t>下午</a:t>
            </a:r>
            <a:endParaRPr lang="zh-CN" altLang="en-US" sz="4000" b="1">
              <a:latin typeface="Arial Narrow" pitchFamily="34" charset="0"/>
            </a:endParaRPr>
          </a:p>
        </p:txBody>
      </p:sp>
      <p:sp>
        <p:nvSpPr>
          <p:cNvPr id="39943" name="AutoShape 7"/>
          <p:cNvSpPr>
            <a:spLocks noChangeArrowheads="1"/>
          </p:cNvSpPr>
          <p:nvPr/>
        </p:nvSpPr>
        <p:spPr bwMode="auto">
          <a:xfrm>
            <a:off x="3708400" y="2420938"/>
            <a:ext cx="576263" cy="504825"/>
          </a:xfrm>
          <a:prstGeom prst="smileyFace">
            <a:avLst>
              <a:gd name="adj" fmla="val 4653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9944" name="AutoShape 8"/>
          <p:cNvSpPr>
            <a:spLocks noChangeArrowheads="1"/>
          </p:cNvSpPr>
          <p:nvPr/>
        </p:nvSpPr>
        <p:spPr bwMode="auto">
          <a:xfrm>
            <a:off x="3851275" y="3573463"/>
            <a:ext cx="576263" cy="504825"/>
          </a:xfrm>
          <a:prstGeom prst="smileyFace">
            <a:avLst>
              <a:gd name="adj" fmla="val 4653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9945" name="AutoShape 9"/>
          <p:cNvSpPr>
            <a:spLocks noChangeArrowheads="1"/>
          </p:cNvSpPr>
          <p:nvPr/>
        </p:nvSpPr>
        <p:spPr bwMode="auto">
          <a:xfrm>
            <a:off x="4067175" y="4724400"/>
            <a:ext cx="576263" cy="504825"/>
          </a:xfrm>
          <a:prstGeom prst="smileyFace">
            <a:avLst>
              <a:gd name="adj" fmla="val 4653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3" grpId="0" animBg="1"/>
      <p:bldP spid="39944" grpId="0" animBg="1"/>
      <p:bldP spid="3994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30_10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0" y="5084763"/>
            <a:ext cx="2376488" cy="158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900113" y="3860800"/>
            <a:ext cx="4967287" cy="1368425"/>
          </a:xfrm>
          <a:prstGeom prst="wedgeRoundRectCallout">
            <a:avLst>
              <a:gd name="adj1" fmla="val -36032"/>
              <a:gd name="adj2" fmla="val 6055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zh-CN" sz="4800" b="1"/>
              <a:t>Hi,I am Sarah.</a:t>
            </a:r>
            <a:endParaRPr lang="en-US" altLang="zh-CN" sz="4800" b="1"/>
          </a:p>
        </p:txBody>
      </p:sp>
      <p:pic>
        <p:nvPicPr>
          <p:cNvPr id="36868" name="Picture 4" descr="30_10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732588" y="5300663"/>
            <a:ext cx="2411412" cy="1557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6659563" y="3789363"/>
            <a:ext cx="2016125" cy="1152525"/>
          </a:xfrm>
          <a:prstGeom prst="wedgeRoundRectCallout">
            <a:avLst>
              <a:gd name="adj1" fmla="val -23620"/>
              <a:gd name="adj2" fmla="val 8884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zh-CN" sz="4800" b="1"/>
              <a:t>??</a:t>
            </a:r>
            <a:endParaRPr lang="en-US" altLang="zh-CN" sz="4800" b="1"/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69850" y="620713"/>
            <a:ext cx="9074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400" b="1"/>
              <a:t>A Hi, Sam. B Hello, I</a:t>
            </a:r>
            <a:r>
              <a:rPr lang="en-US" altLang="zh-CN" sz="4400" b="1">
                <a:latin typeface="Arial" panose="020B0604020202020204"/>
              </a:rPr>
              <a:t>’</a:t>
            </a:r>
            <a:r>
              <a:rPr lang="en-US" altLang="zh-CN" sz="4400" b="1"/>
              <a:t>m Amy.</a:t>
            </a:r>
            <a:endParaRPr lang="en-US" altLang="zh-CN" sz="4400" b="1"/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323850" y="1773238"/>
            <a:ext cx="32400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400" b="1"/>
              <a:t>C Goodbye!</a:t>
            </a:r>
            <a:endParaRPr lang="en-US" altLang="zh-CN" sz="4400" b="1"/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3708400" y="1700213"/>
            <a:ext cx="4608513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400" b="1"/>
              <a:t>D How are you,Honghong?</a:t>
            </a:r>
            <a:endParaRPr lang="en-US" altLang="zh-CN" sz="4400" b="1"/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1116013" y="2565400"/>
            <a:ext cx="7921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>
                <a:solidFill>
                  <a:schemeClr val="tx2"/>
                </a:solidFill>
              </a:rPr>
              <a:t>B</a:t>
            </a:r>
            <a:endParaRPr lang="en-US" altLang="zh-CN" sz="40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30_10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0" y="5084763"/>
            <a:ext cx="2376488" cy="158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891" name="AutoShape 3"/>
          <p:cNvSpPr>
            <a:spLocks noChangeArrowheads="1"/>
          </p:cNvSpPr>
          <p:nvPr/>
        </p:nvSpPr>
        <p:spPr bwMode="auto">
          <a:xfrm>
            <a:off x="900113" y="3860800"/>
            <a:ext cx="4967287" cy="1368425"/>
          </a:xfrm>
          <a:prstGeom prst="wedgeRoundRectCallout">
            <a:avLst>
              <a:gd name="adj1" fmla="val -36032"/>
              <a:gd name="adj2" fmla="val 6055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zh-CN" sz="4800" b="1"/>
              <a:t>Bye!</a:t>
            </a:r>
            <a:endParaRPr lang="en-US" altLang="zh-CN" sz="4800" b="1"/>
          </a:p>
        </p:txBody>
      </p:sp>
      <p:pic>
        <p:nvPicPr>
          <p:cNvPr id="37892" name="Picture 4" descr="30_10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732588" y="5300663"/>
            <a:ext cx="2411412" cy="1557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893" name="AutoShape 5"/>
          <p:cNvSpPr>
            <a:spLocks noChangeArrowheads="1"/>
          </p:cNvSpPr>
          <p:nvPr/>
        </p:nvSpPr>
        <p:spPr bwMode="auto">
          <a:xfrm>
            <a:off x="6659563" y="3789363"/>
            <a:ext cx="2016125" cy="1152525"/>
          </a:xfrm>
          <a:prstGeom prst="wedgeRoundRectCallout">
            <a:avLst>
              <a:gd name="adj1" fmla="val -23620"/>
              <a:gd name="adj2" fmla="val 8884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zh-CN" sz="4800" b="1"/>
              <a:t>??</a:t>
            </a:r>
            <a:endParaRPr lang="en-US" altLang="zh-CN" sz="4800" b="1"/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69850" y="620713"/>
            <a:ext cx="9074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400" b="1"/>
              <a:t>A Hi, Sam. B Hello, I</a:t>
            </a:r>
            <a:r>
              <a:rPr lang="en-US" altLang="zh-CN" sz="4400" b="1">
                <a:latin typeface="Arial" panose="020B0604020202020204"/>
              </a:rPr>
              <a:t>’</a:t>
            </a:r>
            <a:r>
              <a:rPr lang="en-US" altLang="zh-CN" sz="4400" b="1"/>
              <a:t>m Amy.</a:t>
            </a:r>
            <a:endParaRPr lang="en-US" altLang="zh-CN" sz="4400" b="1"/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611188" y="1628775"/>
            <a:ext cx="3240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400" b="1"/>
              <a:t>C Goodbye!</a:t>
            </a:r>
            <a:endParaRPr lang="en-US" altLang="zh-CN" sz="4400" b="1"/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1116013" y="2565400"/>
            <a:ext cx="7921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>
                <a:solidFill>
                  <a:schemeClr val="tx2"/>
                </a:solidFill>
              </a:rPr>
              <a:t>C</a:t>
            </a:r>
            <a:endParaRPr lang="en-US" altLang="zh-CN" sz="4000" b="1">
              <a:solidFill>
                <a:schemeClr val="tx2"/>
              </a:solidFill>
            </a:endParaRPr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3995738" y="1484313"/>
            <a:ext cx="4608512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400" b="1"/>
              <a:t>D How are you,Honghong?</a:t>
            </a:r>
            <a:endParaRPr lang="en-US" altLang="zh-CN" sz="4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ChangeArrowheads="1"/>
          </p:cNvSpPr>
          <p:nvPr/>
        </p:nvSpPr>
        <p:spPr bwMode="auto">
          <a:xfrm>
            <a:off x="900113" y="3573463"/>
            <a:ext cx="4967287" cy="1368425"/>
          </a:xfrm>
          <a:prstGeom prst="wedgeRoundRectCallout">
            <a:avLst>
              <a:gd name="adj1" fmla="val -36032"/>
              <a:gd name="adj2" fmla="val 8155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zh-CN" sz="4800" b="1"/>
              <a:t>Hi,I</a:t>
            </a:r>
            <a:r>
              <a:rPr lang="en-US" altLang="zh-CN" sz="4800" b="1">
                <a:latin typeface="Arial" panose="020B0604020202020204"/>
              </a:rPr>
              <a:t>’</a:t>
            </a:r>
            <a:r>
              <a:rPr lang="en-US" altLang="zh-CN" sz="4800" b="1"/>
              <a:t>m Sam.</a:t>
            </a:r>
            <a:endParaRPr lang="en-US" altLang="zh-CN" sz="4800" b="1"/>
          </a:p>
        </p:txBody>
      </p:sp>
      <p:pic>
        <p:nvPicPr>
          <p:cNvPr id="38915" name="Picture 3" descr="30_10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6732588" y="5300663"/>
            <a:ext cx="2411412" cy="1557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916" name="AutoShape 4"/>
          <p:cNvSpPr>
            <a:spLocks noChangeArrowheads="1"/>
          </p:cNvSpPr>
          <p:nvPr/>
        </p:nvSpPr>
        <p:spPr bwMode="auto">
          <a:xfrm>
            <a:off x="6659563" y="3716338"/>
            <a:ext cx="2016125" cy="1225550"/>
          </a:xfrm>
          <a:prstGeom prst="wedgeRoundRectCallout">
            <a:avLst>
              <a:gd name="adj1" fmla="val -23620"/>
              <a:gd name="adj2" fmla="val 8652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zh-CN" sz="4800" b="1"/>
              <a:t>??</a:t>
            </a:r>
            <a:endParaRPr lang="en-US" altLang="zh-CN" sz="4800" b="1"/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69850" y="620713"/>
            <a:ext cx="9074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400" b="1"/>
              <a:t>A Hi, Sam. B Hello, I</a:t>
            </a:r>
            <a:r>
              <a:rPr lang="en-US" altLang="zh-CN" sz="4400" b="1">
                <a:latin typeface="Arial" panose="020B0604020202020204"/>
              </a:rPr>
              <a:t>’</a:t>
            </a:r>
            <a:r>
              <a:rPr lang="en-US" altLang="zh-CN" sz="4400" b="1"/>
              <a:t>m Amy.</a:t>
            </a:r>
            <a:endParaRPr lang="en-US" altLang="zh-CN" sz="4400" b="1"/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323850" y="1628775"/>
            <a:ext cx="32400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400" b="1" dirty="0"/>
              <a:t>C Goodbye!</a:t>
            </a:r>
            <a:endParaRPr lang="en-US" altLang="zh-CN" sz="4400" b="1" dirty="0"/>
          </a:p>
        </p:txBody>
      </p:sp>
      <p:pic>
        <p:nvPicPr>
          <p:cNvPr id="38919" name="Picture 7" descr="Sam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5229225"/>
            <a:ext cx="2647950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1116013" y="2565400"/>
            <a:ext cx="7921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>
                <a:solidFill>
                  <a:schemeClr val="tx2"/>
                </a:solidFill>
              </a:rPr>
              <a:t>A</a:t>
            </a:r>
            <a:endParaRPr lang="en-US" altLang="zh-CN" sz="4000" b="1">
              <a:solidFill>
                <a:schemeClr val="tx2"/>
              </a:solidFill>
            </a:endParaRPr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3635375" y="1628775"/>
            <a:ext cx="4608513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400" b="1"/>
              <a:t>D How are you,Honghong?</a:t>
            </a:r>
            <a:endParaRPr lang="en-US" altLang="zh-CN" sz="4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30_10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0" y="5084763"/>
            <a:ext cx="2376488" cy="158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987" name="AutoShape 3"/>
          <p:cNvSpPr>
            <a:spLocks noChangeArrowheads="1"/>
          </p:cNvSpPr>
          <p:nvPr/>
        </p:nvSpPr>
        <p:spPr bwMode="auto">
          <a:xfrm>
            <a:off x="755650" y="3789363"/>
            <a:ext cx="2232025" cy="1368425"/>
          </a:xfrm>
          <a:prstGeom prst="wedgeRoundRectCallout">
            <a:avLst>
              <a:gd name="adj1" fmla="val 426"/>
              <a:gd name="adj2" fmla="val 6577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zh-CN" sz="4800" b="1"/>
              <a:t>??</a:t>
            </a:r>
            <a:endParaRPr lang="en-US" altLang="zh-CN" sz="4800" b="1"/>
          </a:p>
        </p:txBody>
      </p:sp>
      <p:pic>
        <p:nvPicPr>
          <p:cNvPr id="41988" name="Picture 4" descr="30_10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732588" y="5300663"/>
            <a:ext cx="2411412" cy="1557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989" name="AutoShape 5"/>
          <p:cNvSpPr>
            <a:spLocks noChangeArrowheads="1"/>
          </p:cNvSpPr>
          <p:nvPr/>
        </p:nvSpPr>
        <p:spPr bwMode="auto">
          <a:xfrm>
            <a:off x="3995738" y="3789363"/>
            <a:ext cx="4968875" cy="1584325"/>
          </a:xfrm>
          <a:prstGeom prst="wedgeRoundRectCallout">
            <a:avLst>
              <a:gd name="adj1" fmla="val 14315"/>
              <a:gd name="adj2" fmla="val 5100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zh-CN" sz="4800" b="1"/>
              <a:t>I</a:t>
            </a:r>
            <a:r>
              <a:rPr lang="en-US" altLang="zh-CN" sz="4800" b="1">
                <a:latin typeface="Arial" panose="020B0604020202020204"/>
              </a:rPr>
              <a:t>’</a:t>
            </a:r>
            <a:r>
              <a:rPr lang="en-US" altLang="zh-CN" sz="4800" b="1"/>
              <a:t>m fine, thank you.</a:t>
            </a:r>
            <a:endParaRPr lang="en-US" altLang="zh-CN" sz="4800" b="1"/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69850" y="620713"/>
            <a:ext cx="9074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400" b="1"/>
              <a:t>A Hi, Sam. B Hello, I</a:t>
            </a:r>
            <a:r>
              <a:rPr lang="en-US" altLang="zh-CN" sz="4400" b="1">
                <a:latin typeface="Arial" panose="020B0604020202020204"/>
              </a:rPr>
              <a:t>’</a:t>
            </a:r>
            <a:r>
              <a:rPr lang="en-US" altLang="zh-CN" sz="4400" b="1"/>
              <a:t>m Amy.</a:t>
            </a:r>
            <a:endParaRPr lang="en-US" altLang="zh-CN" sz="4400" b="1"/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323850" y="1773238"/>
            <a:ext cx="32400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400" b="1"/>
              <a:t>C Goodbye!</a:t>
            </a:r>
            <a:endParaRPr lang="en-US" altLang="zh-CN" sz="4400" b="1"/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3708400" y="1700213"/>
            <a:ext cx="4608513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400" b="1"/>
              <a:t>D How are you,Honghong?</a:t>
            </a:r>
            <a:endParaRPr lang="en-US" altLang="zh-CN" sz="4400" b="1"/>
          </a:p>
        </p:txBody>
      </p:sp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1116013" y="2565400"/>
            <a:ext cx="7921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>
                <a:solidFill>
                  <a:schemeClr val="tx2"/>
                </a:solidFill>
              </a:rPr>
              <a:t>D</a:t>
            </a:r>
            <a:endParaRPr lang="en-US" altLang="zh-CN" sz="40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小小交际家</a:t>
            </a:r>
            <a:endParaRPr lang="zh-CN" altLang="en-US" b="1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4800" b="1" dirty="0"/>
              <a:t>早上遇到同学，你可以说：</a:t>
            </a:r>
            <a:endParaRPr lang="zh-CN" altLang="en-US" sz="4800" b="1" dirty="0"/>
          </a:p>
          <a:p>
            <a:r>
              <a:rPr lang="en-US" altLang="zh-CN" sz="4800" b="1" dirty="0"/>
              <a:t>A Good morning.</a:t>
            </a:r>
            <a:endParaRPr lang="en-US" altLang="zh-CN" sz="4800" b="1" dirty="0"/>
          </a:p>
          <a:p>
            <a:r>
              <a:rPr lang="en-US" altLang="zh-CN" sz="4800" b="1" dirty="0"/>
              <a:t>B Goodbye.</a:t>
            </a:r>
            <a:endParaRPr lang="en-US" altLang="zh-CN" sz="4800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小小交际家</a:t>
            </a:r>
            <a:endParaRPr lang="zh-CN" altLang="en-US" b="1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4800" b="1" dirty="0"/>
              <a:t>询问别人身体如何说：</a:t>
            </a:r>
            <a:endParaRPr lang="zh-CN" altLang="en-US" sz="4800" b="1" dirty="0"/>
          </a:p>
          <a:p>
            <a:r>
              <a:rPr lang="en-US" altLang="zh-CN" sz="4800" b="1" dirty="0"/>
              <a:t>A How old are you?</a:t>
            </a:r>
            <a:endParaRPr lang="en-US" altLang="zh-CN" sz="4800" b="1" dirty="0"/>
          </a:p>
          <a:p>
            <a:r>
              <a:rPr lang="en-US" altLang="zh-CN" sz="4800" b="1" dirty="0"/>
              <a:t>B How are you</a:t>
            </a:r>
            <a:r>
              <a:rPr lang="en-US" altLang="zh-CN" sz="4800" b="1" dirty="0" smtClean="0"/>
              <a:t>? </a:t>
            </a:r>
            <a:endParaRPr lang="en-US" altLang="zh-CN" sz="4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800" b="1" dirty="0"/>
              <a:t>规则</a:t>
            </a:r>
            <a:endParaRPr lang="zh-CN" altLang="en-US" sz="4800" b="1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3600" dirty="0">
                <a:latin typeface="楷体_GB2312" pitchFamily="49" charset="-122"/>
                <a:ea typeface="楷体_GB2312" pitchFamily="49" charset="-122"/>
              </a:rPr>
              <a:t>15</a:t>
            </a:r>
            <a:r>
              <a:rPr lang="zh-CN" altLang="en-US" sz="3600" dirty="0">
                <a:latin typeface="楷体_GB2312" pitchFamily="49" charset="-122"/>
                <a:ea typeface="楷体_GB2312" pitchFamily="49" charset="-122"/>
              </a:rPr>
              <a:t>分换一次奖励</a:t>
            </a:r>
            <a:endParaRPr lang="zh-CN" altLang="en-US" sz="3600" dirty="0">
              <a:latin typeface="楷体_GB2312" pitchFamily="49" charset="-122"/>
              <a:ea typeface="楷体_GB2312" pitchFamily="49" charset="-122"/>
            </a:endParaRPr>
          </a:p>
          <a:p>
            <a:r>
              <a:rPr lang="en-US" altLang="zh-CN" sz="3600" b="1" dirty="0">
                <a:latin typeface="楷体_GB2312" pitchFamily="49" charset="-122"/>
                <a:ea typeface="楷体_GB2312" pitchFamily="49" charset="-122"/>
              </a:rPr>
              <a:t>No talking </a:t>
            </a:r>
            <a:endParaRPr lang="en-US" altLang="zh-CN" sz="3600" b="1" dirty="0">
              <a:latin typeface="楷体_GB2312" pitchFamily="49" charset="-122"/>
              <a:ea typeface="楷体_GB2312" pitchFamily="49" charset="-122"/>
            </a:endParaRPr>
          </a:p>
          <a:p>
            <a:r>
              <a:rPr lang="en-US" altLang="zh-CN" sz="3600" b="1" dirty="0">
                <a:latin typeface="楷体_GB2312" pitchFamily="49" charset="-122"/>
                <a:ea typeface="楷体_GB2312" pitchFamily="49" charset="-122"/>
              </a:rPr>
              <a:t>No sleeping</a:t>
            </a:r>
            <a:endParaRPr lang="en-US" altLang="zh-CN" sz="3600" b="1" dirty="0">
              <a:latin typeface="楷体_GB2312" pitchFamily="49" charset="-122"/>
              <a:ea typeface="楷体_GB2312" pitchFamily="49" charset="-122"/>
            </a:endParaRPr>
          </a:p>
          <a:p>
            <a:r>
              <a:rPr lang="en-US" altLang="zh-CN" sz="3600" b="1" dirty="0">
                <a:latin typeface="楷体_GB2312" pitchFamily="49" charset="-122"/>
                <a:ea typeface="楷体_GB2312" pitchFamily="49" charset="-122"/>
              </a:rPr>
              <a:t>No fighting</a:t>
            </a:r>
            <a:endParaRPr lang="en-US" altLang="zh-CN" sz="36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195513" y="4797425"/>
            <a:ext cx="6697662" cy="1712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altLang="zh-CN" sz="3600" b="1" dirty="0">
                <a:latin typeface="Arial Narrow" pitchFamily="34" charset="0"/>
              </a:rPr>
              <a:t>Eyes on me</a:t>
            </a:r>
            <a:r>
              <a:rPr lang="zh-CN" altLang="en-US" sz="3600" b="1" dirty="0">
                <a:latin typeface="Arial Narrow" pitchFamily="34" charset="0"/>
              </a:rPr>
              <a:t>看我！</a:t>
            </a:r>
            <a:endParaRPr lang="zh-CN" altLang="en-US" sz="3600" b="1" dirty="0">
              <a:latin typeface="Arial Narrow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zh-CN" sz="3600" b="1" dirty="0">
                <a:latin typeface="Arial Narrow" pitchFamily="34" charset="0"/>
              </a:rPr>
              <a:t>One-One two three</a:t>
            </a:r>
            <a:endParaRPr lang="en-US" altLang="zh-CN" sz="3600" b="1" dirty="0">
              <a:latin typeface="Arial Narrow" pitchFamily="34" charset="0"/>
            </a:endParaRPr>
          </a:p>
          <a:p>
            <a:pPr>
              <a:spcBef>
                <a:spcPct val="50000"/>
              </a:spcBef>
            </a:pPr>
            <a:endParaRPr lang="en-US" altLang="zh-C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116632"/>
            <a:ext cx="6870700" cy="1600200"/>
          </a:xfrm>
        </p:spPr>
        <p:txBody>
          <a:bodyPr/>
          <a:lstStyle/>
          <a:p>
            <a:r>
              <a:rPr lang="zh-CN" altLang="en-US" b="1" dirty="0">
                <a:solidFill>
                  <a:schemeClr val="tx2"/>
                </a:solidFill>
              </a:rPr>
              <a:t>上课流程</a:t>
            </a:r>
            <a:endParaRPr lang="zh-CN" altLang="en-US" b="1" dirty="0">
              <a:solidFill>
                <a:schemeClr val="tx2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3600" b="1" dirty="0">
                <a:latin typeface="Arial Narrow" pitchFamily="34" charset="0"/>
              </a:rPr>
              <a:t>Class begins!</a:t>
            </a:r>
            <a:r>
              <a:rPr lang="zh-CN" altLang="en-US" sz="3600" b="1" dirty="0">
                <a:latin typeface="Arial Narrow" pitchFamily="34" charset="0"/>
              </a:rPr>
              <a:t>开始上课</a:t>
            </a:r>
            <a:endParaRPr lang="zh-CN" altLang="en-US" sz="3600" b="1" dirty="0"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zh-CN" sz="3600" b="1" dirty="0">
                <a:latin typeface="Arial Narrow" pitchFamily="34" charset="0"/>
              </a:rPr>
              <a:t>Stand up! </a:t>
            </a:r>
            <a:r>
              <a:rPr lang="zh-CN" altLang="en-US" sz="3600" b="1" dirty="0">
                <a:latin typeface="Arial Narrow" pitchFamily="34" charset="0"/>
              </a:rPr>
              <a:t>起立</a:t>
            </a:r>
            <a:r>
              <a:rPr lang="en-US" altLang="zh-CN" sz="3600" b="1" dirty="0">
                <a:latin typeface="Arial Narrow" pitchFamily="34" charset="0"/>
              </a:rPr>
              <a:t>Sit down!</a:t>
            </a:r>
            <a:r>
              <a:rPr lang="zh-CN" altLang="en-US" sz="3600" b="1" dirty="0">
                <a:latin typeface="Arial Narrow" pitchFamily="34" charset="0"/>
              </a:rPr>
              <a:t>坐下</a:t>
            </a:r>
            <a:endParaRPr lang="zh-CN" altLang="en-US" sz="3600" b="1" dirty="0"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zh-CN" sz="3600" b="1" dirty="0">
                <a:latin typeface="Arial Narrow" pitchFamily="34" charset="0"/>
              </a:rPr>
              <a:t>Good morning! </a:t>
            </a:r>
            <a:r>
              <a:rPr lang="zh-CN" altLang="en-US" sz="3600" b="1" dirty="0">
                <a:latin typeface="Arial Narrow" pitchFamily="34" charset="0"/>
              </a:rPr>
              <a:t>早上好</a:t>
            </a:r>
            <a:endParaRPr lang="zh-CN" altLang="en-US" sz="3600" b="1" dirty="0"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zh-CN" sz="3600" b="1" dirty="0">
                <a:latin typeface="Arial Narrow" pitchFamily="34" charset="0"/>
              </a:rPr>
              <a:t>Good afternoon!</a:t>
            </a:r>
            <a:r>
              <a:rPr lang="zh-CN" altLang="en-US" sz="3600" b="1" dirty="0">
                <a:latin typeface="Arial Narrow" pitchFamily="34" charset="0"/>
              </a:rPr>
              <a:t>下午好</a:t>
            </a:r>
            <a:endParaRPr lang="zh-CN" altLang="en-US" sz="3600" b="1" dirty="0"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zh-CN" sz="3600" b="1" dirty="0">
                <a:latin typeface="Arial Narrow" pitchFamily="34" charset="0"/>
              </a:rPr>
              <a:t>Class’s over!!</a:t>
            </a:r>
            <a:r>
              <a:rPr lang="zh-CN" altLang="en-US" sz="3600" b="1" dirty="0">
                <a:latin typeface="Arial Narrow" pitchFamily="34" charset="0"/>
              </a:rPr>
              <a:t>下课</a:t>
            </a:r>
            <a:endParaRPr lang="zh-CN" altLang="en-US" sz="3600" b="1" dirty="0"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zh-CN" sz="3600" b="1" dirty="0">
                <a:latin typeface="Arial Narrow" pitchFamily="34" charset="0"/>
              </a:rPr>
              <a:t>Bye</a:t>
            </a:r>
            <a:endParaRPr lang="en-US" altLang="zh-CN" sz="3600" b="1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Sam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2195513" y="0"/>
            <a:ext cx="5113337" cy="522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987675" y="5516563"/>
            <a:ext cx="35274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>
                <a:solidFill>
                  <a:schemeClr val="tx2"/>
                </a:solidFill>
                <a:latin typeface="Arial Narrow" pitchFamily="34" charset="0"/>
              </a:rPr>
              <a:t>Hello, Sam!</a:t>
            </a:r>
            <a:endParaRPr lang="en-US" altLang="zh-CN" sz="4000" b="1">
              <a:solidFill>
                <a:schemeClr val="tx2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3923928" y="3068960"/>
            <a:ext cx="735006" cy="24128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www.1ppt.com/moban/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素材：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www.1ppt.com/sucai/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背景：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www.1ppt.com/beijing/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图表：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www.1ppt.com/tubiao/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www.1ppt.com/xiazai/  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www.1ppt.com/powerpoint/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www.1ppt.com/ziliao/      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www.1ppt.com/fanwen/     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www.1ppt.com/shiti/        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www.1ppt.com/jiaoan/       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论坛：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www.1ppt.cn                  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语文课件：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www.1ppt.com/kejian/yuwen/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数学课件：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www.1ppt.com/kejian/shuxue/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英语课件：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www.1ppt.com/kejian/yingyu/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美术课件：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www.1ppt.com/kejian/meishu/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科学课件：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www.1ppt.com/kejian/kexue/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物理课件：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www.1ppt.com/kejian/wuli/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化学课件：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www.1ppt.com/kejian/huaxue/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生物课件：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www.1ppt.com/kejian/shengwu/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地理课件：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www.1ppt.com/kejian/dili/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历史课件：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www.1ppt.com/kejian/lishi/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3316" name="Picture 4" descr="AMy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1692275" y="0"/>
            <a:ext cx="5040313" cy="5300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987675" y="5516563"/>
            <a:ext cx="35274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>
                <a:solidFill>
                  <a:schemeClr val="tx2"/>
                </a:solidFill>
                <a:latin typeface="Arial Narrow" pitchFamily="34" charset="0"/>
              </a:rPr>
              <a:t>Hello, Amy!</a:t>
            </a:r>
            <a:endParaRPr lang="en-US" altLang="zh-CN" sz="4000" b="1">
              <a:solidFill>
                <a:schemeClr val="tx2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webwxgetmsgimg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2178050" y="0"/>
            <a:ext cx="4302125" cy="486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2987675" y="5084763"/>
            <a:ext cx="35274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>
                <a:solidFill>
                  <a:schemeClr val="tx2"/>
                </a:solidFill>
                <a:latin typeface="Arial Narrow" pitchFamily="34" charset="0"/>
              </a:rPr>
              <a:t>Hello, Lingling!</a:t>
            </a:r>
            <a:endParaRPr lang="en-US" altLang="zh-CN" sz="4000" b="1">
              <a:solidFill>
                <a:schemeClr val="tx2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dAMING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2411413" y="0"/>
            <a:ext cx="3889375" cy="544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2700338" y="5589588"/>
            <a:ext cx="35274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>
                <a:solidFill>
                  <a:schemeClr val="tx2"/>
                </a:solidFill>
                <a:latin typeface="Arial Narrow" pitchFamily="34" charset="0"/>
              </a:rPr>
              <a:t>Hello, Daming!</a:t>
            </a:r>
            <a:endParaRPr lang="en-US" altLang="zh-CN" sz="4000" b="1">
              <a:solidFill>
                <a:schemeClr val="tx2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Warming up</a:t>
            </a:r>
            <a:r>
              <a:rPr lang="zh-CN" altLang="en-US" dirty="0"/>
              <a:t>热身</a:t>
            </a:r>
            <a:endParaRPr lang="zh-CN" alt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4000" b="1" dirty="0">
                <a:latin typeface="Arial Narrow" pitchFamily="34" charset="0"/>
              </a:rPr>
              <a:t>Hello, </a:t>
            </a:r>
            <a:r>
              <a:rPr lang="en-US" altLang="zh-CN" sz="4000" b="1" dirty="0">
                <a:solidFill>
                  <a:schemeClr val="tx2"/>
                </a:solidFill>
                <a:latin typeface="Arial Narrow" pitchFamily="34" charset="0"/>
              </a:rPr>
              <a:t>Sam</a:t>
            </a:r>
            <a:r>
              <a:rPr lang="en-US" altLang="zh-CN" sz="4000" b="1" dirty="0">
                <a:latin typeface="Arial Narrow" pitchFamily="34" charset="0"/>
              </a:rPr>
              <a:t>! Hi, </a:t>
            </a:r>
            <a:r>
              <a:rPr lang="en-US" altLang="zh-CN" sz="4000" b="1" dirty="0" err="1">
                <a:latin typeface="Arial Narrow" pitchFamily="34" charset="0"/>
              </a:rPr>
              <a:t>hi,hi</a:t>
            </a:r>
            <a:r>
              <a:rPr lang="zh-CN" altLang="en-US" sz="4000" b="1" dirty="0">
                <a:latin typeface="Arial Narrow" pitchFamily="34" charset="0"/>
              </a:rPr>
              <a:t>！ </a:t>
            </a:r>
            <a:endParaRPr lang="zh-CN" altLang="en-US" sz="4000" b="1" dirty="0">
              <a:latin typeface="Arial Narrow" pitchFamily="34" charset="0"/>
            </a:endParaRPr>
          </a:p>
          <a:p>
            <a:r>
              <a:rPr lang="en-US" altLang="zh-CN" sz="4000" b="1" dirty="0">
                <a:latin typeface="Arial Narrow" pitchFamily="34" charset="0"/>
              </a:rPr>
              <a:t>Hello, </a:t>
            </a:r>
            <a:r>
              <a:rPr lang="en-US" altLang="zh-CN" sz="4000" b="1" dirty="0">
                <a:solidFill>
                  <a:schemeClr val="tx2"/>
                </a:solidFill>
                <a:latin typeface="Arial Narrow" pitchFamily="34" charset="0"/>
              </a:rPr>
              <a:t>Amy</a:t>
            </a:r>
            <a:r>
              <a:rPr lang="en-US" altLang="zh-CN" sz="4000" b="1" dirty="0">
                <a:latin typeface="Arial Narrow" pitchFamily="34" charset="0"/>
              </a:rPr>
              <a:t>! Hi, </a:t>
            </a:r>
            <a:r>
              <a:rPr lang="en-US" altLang="zh-CN" sz="4000" b="1" dirty="0" err="1">
                <a:latin typeface="Arial Narrow" pitchFamily="34" charset="0"/>
              </a:rPr>
              <a:t>hi,hi</a:t>
            </a:r>
            <a:r>
              <a:rPr lang="en-US" altLang="zh-CN" sz="4000" b="1" dirty="0">
                <a:latin typeface="Arial Narrow" pitchFamily="34" charset="0"/>
              </a:rPr>
              <a:t> </a:t>
            </a:r>
            <a:r>
              <a:rPr lang="zh-CN" altLang="en-US" sz="4000" b="1" dirty="0">
                <a:latin typeface="Arial Narrow" pitchFamily="34" charset="0"/>
              </a:rPr>
              <a:t>！</a:t>
            </a:r>
            <a:endParaRPr lang="zh-CN" altLang="en-US" sz="4000" b="1" dirty="0">
              <a:latin typeface="Arial Narrow" pitchFamily="34" charset="0"/>
            </a:endParaRPr>
          </a:p>
          <a:p>
            <a:r>
              <a:rPr lang="en-US" altLang="zh-CN" sz="4000" b="1" dirty="0">
                <a:latin typeface="Arial Narrow" pitchFamily="34" charset="0"/>
              </a:rPr>
              <a:t>Hello, </a:t>
            </a:r>
            <a:r>
              <a:rPr lang="en-US" altLang="zh-CN" sz="4000" b="1" dirty="0" err="1">
                <a:solidFill>
                  <a:schemeClr val="tx2"/>
                </a:solidFill>
                <a:latin typeface="Arial Narrow" pitchFamily="34" charset="0"/>
              </a:rPr>
              <a:t>Lingling</a:t>
            </a:r>
            <a:r>
              <a:rPr lang="en-US" altLang="zh-CN" sz="4000" b="1" dirty="0">
                <a:latin typeface="Arial Narrow" pitchFamily="34" charset="0"/>
              </a:rPr>
              <a:t>! Hi, </a:t>
            </a:r>
            <a:r>
              <a:rPr lang="en-US" altLang="zh-CN" sz="4000" b="1" dirty="0" err="1">
                <a:latin typeface="Arial Narrow" pitchFamily="34" charset="0"/>
              </a:rPr>
              <a:t>hi,hi</a:t>
            </a:r>
            <a:r>
              <a:rPr lang="en-US" altLang="zh-CN" sz="4000" b="1" dirty="0">
                <a:latin typeface="Arial Narrow" pitchFamily="34" charset="0"/>
              </a:rPr>
              <a:t> </a:t>
            </a:r>
            <a:r>
              <a:rPr lang="zh-CN" altLang="en-US" sz="4000" b="1" dirty="0">
                <a:latin typeface="Arial Narrow" pitchFamily="34" charset="0"/>
              </a:rPr>
              <a:t>！</a:t>
            </a:r>
            <a:endParaRPr lang="zh-CN" altLang="en-US" sz="4000" b="1" dirty="0">
              <a:latin typeface="Arial Narrow" pitchFamily="34" charset="0"/>
            </a:endParaRPr>
          </a:p>
          <a:p>
            <a:r>
              <a:rPr lang="en-US" altLang="zh-CN" sz="4000" b="1" dirty="0">
                <a:latin typeface="Arial Narrow" pitchFamily="34" charset="0"/>
              </a:rPr>
              <a:t>Hello, </a:t>
            </a:r>
            <a:r>
              <a:rPr lang="en-US" altLang="zh-CN" sz="4000" b="1" dirty="0" err="1">
                <a:solidFill>
                  <a:schemeClr val="tx2"/>
                </a:solidFill>
                <a:latin typeface="Arial Narrow" pitchFamily="34" charset="0"/>
              </a:rPr>
              <a:t>Daming</a:t>
            </a:r>
            <a:r>
              <a:rPr lang="en-US" altLang="zh-CN" sz="4000" b="1" dirty="0">
                <a:latin typeface="Arial Narrow" pitchFamily="34" charset="0"/>
              </a:rPr>
              <a:t>! Hi, </a:t>
            </a:r>
            <a:r>
              <a:rPr lang="en-US" altLang="zh-CN" sz="4000" b="1" dirty="0" err="1">
                <a:latin typeface="Arial Narrow" pitchFamily="34" charset="0"/>
              </a:rPr>
              <a:t>hi,hi</a:t>
            </a:r>
            <a:r>
              <a:rPr lang="en-US" altLang="zh-CN" sz="4000" b="1" dirty="0">
                <a:latin typeface="Arial Narrow" pitchFamily="34" charset="0"/>
              </a:rPr>
              <a:t> </a:t>
            </a:r>
            <a:r>
              <a:rPr lang="zh-CN" altLang="en-US" sz="4000" b="1" dirty="0">
                <a:latin typeface="Arial Narrow" pitchFamily="34" charset="0"/>
              </a:rPr>
              <a:t>！</a:t>
            </a:r>
            <a:endParaRPr lang="zh-CN" altLang="en-US" sz="4000" b="1" dirty="0">
              <a:latin typeface="Arial Narrow" pitchFamily="34" charset="0"/>
            </a:endParaRPr>
          </a:p>
          <a:p>
            <a:r>
              <a:rPr lang="en-US" altLang="zh-CN" sz="4000" b="1" dirty="0">
                <a:latin typeface="Arial Narrow" pitchFamily="34" charset="0"/>
              </a:rPr>
              <a:t>Hello! </a:t>
            </a:r>
            <a:r>
              <a:rPr lang="en-US" altLang="zh-CN" sz="4000" b="1" dirty="0" err="1">
                <a:latin typeface="Arial Narrow" pitchFamily="34" charset="0"/>
              </a:rPr>
              <a:t>Hello!Hi</a:t>
            </a:r>
            <a:r>
              <a:rPr lang="en-US" altLang="zh-CN" sz="4000" b="1" dirty="0">
                <a:latin typeface="Arial Narrow" pitchFamily="34" charset="0"/>
              </a:rPr>
              <a:t>!</a:t>
            </a:r>
            <a:endParaRPr lang="en-US" altLang="zh-CN" sz="4000" b="1" dirty="0">
              <a:latin typeface="Arial Narrow" pitchFamily="34" charset="0"/>
            </a:endParaRPr>
          </a:p>
          <a:p>
            <a:endParaRPr lang="en-US" altLang="zh-CN" dirty="0"/>
          </a:p>
          <a:p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第一PPT模板网-WWW.1PPT.COM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宋体"/>
        <a:cs typeface=""/>
      </a:majorFont>
      <a:minorFont>
        <a:latin typeface="Comic Sans MS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0</TotalTime>
  <Words>2216</Words>
  <Application>WPS 演示</Application>
  <PresentationFormat>全屏显示(4:3)</PresentationFormat>
  <Paragraphs>199</Paragraphs>
  <Slides>26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38" baseType="lpstr">
      <vt:lpstr>Arial</vt:lpstr>
      <vt:lpstr>宋体</vt:lpstr>
      <vt:lpstr>Wingdings</vt:lpstr>
      <vt:lpstr>Comic Sans MS</vt:lpstr>
      <vt:lpstr>Calibri</vt:lpstr>
      <vt:lpstr>Arial</vt:lpstr>
      <vt:lpstr>微软雅黑</vt:lpstr>
      <vt:lpstr>楷体_GB2312</vt:lpstr>
      <vt:lpstr>新宋体</vt:lpstr>
      <vt:lpstr>Arial Narrow</vt:lpstr>
      <vt:lpstr>Arial Unicode MS</vt:lpstr>
      <vt:lpstr>第一PPT模板网-WWW.1PPT.COM</vt:lpstr>
      <vt:lpstr>I’m Sam</vt:lpstr>
      <vt:lpstr>学期要求</vt:lpstr>
      <vt:lpstr>规则</vt:lpstr>
      <vt:lpstr>上课流程</vt:lpstr>
      <vt:lpstr>PowerPoint 演示文稿</vt:lpstr>
      <vt:lpstr>PowerPoint 演示文稿</vt:lpstr>
      <vt:lpstr>PowerPoint 演示文稿</vt:lpstr>
      <vt:lpstr>PowerPoint 演示文稿</vt:lpstr>
      <vt:lpstr>Warming up热身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如果你想询问你的朋友健康不健康，你就可以问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小小交际家</vt:lpstr>
      <vt:lpstr>小小交际家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第一PPT模板网-WWW.1PPT.COM</dc:title>
  <dc:creator>第一PPT模板网-WWW.1PPT.COM</dc:creator>
  <cp:keywords>第一PPT模板网-WWW.1PPT.COM</cp:keywords>
  <dc:description>第一PPT模板网-WWW.1PPT.COM
</dc:description>
  <dc:subject>第一PPT模板网-WWW.1PPT.COM</dc:subject>
  <cp:category>第一PPT模板网-WWW.1PPT.COM</cp:category>
  <cp:lastModifiedBy>清菡</cp:lastModifiedBy>
  <cp:revision>22</cp:revision>
  <dcterms:created xsi:type="dcterms:W3CDTF">2015-09-01T00:53:00Z</dcterms:created>
  <dcterms:modified xsi:type="dcterms:W3CDTF">2019-09-23T02:52:18Z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2052-11.1.0.9058</vt:lpwstr>
  </property>
</Properties>
</file>